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1E7"/>
    <a:srgbClr val="60A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56EE78-05FB-47C5-B452-4067EDA63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66F6E-2E25-499D-AEBF-67225B8C6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AD55C-6BA9-4059-AFDE-6413AD9078E0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B2164-257A-4086-8D77-1818FDE12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BAB17-66BD-4A6B-B497-98145F1A42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70E1-CA65-4B0C-90A8-01BD514E6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33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8BBED-0E2E-41B0-9B3D-86500FFDBDA3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3C56A-8597-455B-8A95-BB76D6F1E1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3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48CB-00A5-1976-123C-67AFD4F5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7FF4E-1EC6-B2BE-601E-341EF0871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9F70A-5206-000B-4DE3-A996BF24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6D92-B9DA-EA92-D1C8-5FA9B045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656F-7D59-0582-65A1-7CC6CE22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4250-84F1-2F09-7E8C-8D4E06AD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8D59D-86FC-2BBB-2C62-58AA4011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6C206-32CC-343F-6CB4-70152F7B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E321-5231-B452-CDB1-5B91D30E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A08B-2680-C576-E752-27C05DAE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6860B-7E9E-EB80-C0F3-806115F21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9A3D5-86F3-6DFB-7291-966FE46C1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41F2-969C-E660-338B-CFDA8858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E2F14-8980-87A3-8BCF-43E1D699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BB25B-4072-ECC0-FBBC-E65B2315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2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DB58-9A3A-3FB4-B41E-FAF7003A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48C5-351A-0FE4-DDE5-B56074F2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C9DA8-90FA-8ABB-F4F1-526B670E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1095-5548-F6A0-226D-897C6626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E8228-7F03-126F-9B10-CCBDA1E2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C12A-CF63-103A-1133-C68CA1E3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7423A-0129-097B-D977-BE2D424C1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FE6A-D7CA-4AF7-8F8E-1DB193D7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4E52-A4CE-8E82-07C0-5EE4509D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F1932-4C4D-966E-2F4D-53BA26D3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0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C39D-C2E7-31BC-5CFF-3B6BF8EC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A533E-258A-B05B-2D32-1C99327C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55DAA-E491-9B43-C695-E56AC2B37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85D0-D492-C157-0403-AF2140A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60F9E-A581-1E12-2F01-A917EA66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F921E-7EBC-2BDE-37E1-486C169F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4ACA-89FB-D791-D796-FB1658EE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98B9-5177-6F1B-0C7D-BA11AB5FE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B3FEB-9A73-1D4D-3DC1-9254A335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3686F-BDA7-EF0C-9A9B-5950524D8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E469A-29FD-B293-AC10-D7B4A5B3E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3EFBE-9CAB-A7A7-6518-5CA45107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CDC9C-F15D-37B5-DD0C-13C6CF89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732E5-9C9C-640F-0230-AB3B7C62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5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8BCC-04C9-5861-E645-B0FDA730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99EF0-D100-D579-7C58-9C78354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6C5D7-C0B2-5391-9D9E-556D6244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E0B61-D6D4-6409-ABA9-A1BF4E57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F48F5-EF89-8080-0DBC-BE433B2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F55C9-BDD3-9B99-182F-9EB46FE3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87F26-F206-9AB5-1CE0-0AE8F04D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3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6EF-96CF-A707-1F64-2200EFB2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87E8-2903-B7D1-52B8-3F77F9FF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3763-886F-BC0B-569A-25E86297E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6E6A-B945-7F62-91C4-BE0CFAFB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CDFF-B331-FFBA-0413-58DA8CC8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C7DF6-97C3-3F92-5BB0-D4DD861B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E24-7D6A-2112-2750-F0238427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067F5-B41D-84AA-8DB4-1BC0F0600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D7032-F6DC-FF27-98D6-E05B6DCD7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9C278-121C-9DFA-A48F-2578E4E6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2C49C-A004-A33C-7865-F5C7E0A6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07A57-379C-7E2D-7165-7D27E293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09662-0C42-7EA9-81AC-2852F575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DF647-211F-A9F5-2B3F-891FCB19C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AEEEA-BBBF-D387-9E32-D22B1FFE6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F312-3C31-4AE5-9EF7-4E400E73745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24FA-ADCF-EE00-8E90-675A63AD5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8BFC1-A941-8FE6-E5A0-1F0F32AA0D1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176199" y="6439128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7F773-C9FE-88D3-3238-1F5440E04D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625266" y="6442114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3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green and blue painting">
            <a:extLst>
              <a:ext uri="{FF2B5EF4-FFF2-40B4-BE49-F238E27FC236}">
                <a16:creationId xmlns:a16="http://schemas.microsoft.com/office/drawing/2014/main" id="{D8505F29-1F6C-AFCE-F454-72FC7B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EA Tip: Clean Up Historical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82B1-A127-0A5D-F1C5-B4FA84D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2151" cy="4351338"/>
          </a:xfrm>
        </p:spPr>
        <p:txBody>
          <a:bodyPr/>
          <a:lstStyle/>
          <a:p>
            <a:r>
              <a:rPr lang="en-US" dirty="0"/>
              <a:t>For Essential Open Source edition</a:t>
            </a:r>
          </a:p>
          <a:p>
            <a:endParaRPr lang="en-US" dirty="0"/>
          </a:p>
          <a:p>
            <a:r>
              <a:rPr lang="en-US" dirty="0"/>
              <a:t>Config file under Protégé_3.5</a:t>
            </a:r>
          </a:p>
          <a:p>
            <a:pPr lvl="1"/>
            <a:r>
              <a:rPr lang="en-US" dirty="0"/>
              <a:t>protege.properties</a:t>
            </a:r>
          </a:p>
          <a:p>
            <a:endParaRPr lang="en-US" dirty="0"/>
          </a:p>
          <a:p>
            <a:r>
              <a:rPr lang="en-US" dirty="0"/>
              <a:t>In Windows, edit with Administrator permission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B1CB8-05FB-AF71-9E80-FC29A5FE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73" y="1825625"/>
            <a:ext cx="5896514" cy="3651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15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green and blue painting">
            <a:extLst>
              <a:ext uri="{FF2B5EF4-FFF2-40B4-BE49-F238E27FC236}">
                <a16:creationId xmlns:a16="http://schemas.microsoft.com/office/drawing/2014/main" id="{D8505F29-1F6C-AFCE-F454-72FC7B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Volvo Novum Medium" panose="020B0603040502060204" pitchFamily="34" charset="0"/>
              </a:rPr>
              <a:t>Essential EA Tip: Add mailto in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82B1-A127-0A5D-F1C5-B4FA84D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80" y="1825625"/>
            <a:ext cx="5920714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erdana Pro Semibold" panose="020F0502020204030204" pitchFamily="34" charset="0"/>
              </a:rPr>
              <a:t>Configure “Feedback” as your architecture team’s touchpoint</a:t>
            </a:r>
          </a:p>
          <a:p>
            <a:endParaRPr lang="en-US" sz="3200" dirty="0">
              <a:latin typeface="Verdana Pro Semibold" panose="020F0502020204030204" pitchFamily="34" charset="0"/>
            </a:endParaRPr>
          </a:p>
          <a:p>
            <a:r>
              <a:rPr lang="en-US" sz="3200" dirty="0">
                <a:latin typeface="Verdana Pro Semibold" panose="020F0502020204030204" pitchFamily="34" charset="0"/>
              </a:rPr>
              <a:t>Demo the settings in source code</a:t>
            </a:r>
          </a:p>
          <a:p>
            <a:pPr lvl="1"/>
            <a:r>
              <a:rPr lang="en-US" sz="2800" dirty="0">
                <a:latin typeface="Verdana Pro Semibold" panose="020F0502020204030204" pitchFamily="34" charset="0"/>
              </a:rPr>
              <a:t>js/feedbackformmailer.js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7E580-08B5-BFE1-54F3-ADE14A6D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50" y="1430282"/>
            <a:ext cx="3515216" cy="79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EC339-0B34-6174-B70C-C0BBA2D5B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1" y="2416590"/>
            <a:ext cx="3653169" cy="37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6902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48107A-78A7-4BB1-8833-0808B6D5DD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41D868-06DE-4747-94F0-13B3A321F34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6C6AE24-C6AA-4E49-845D-968BC5776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graphics</Template>
  <TotalTime>13</TotalTime>
  <Words>57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Verdana Pro Semibold</vt:lpstr>
      <vt:lpstr>Volvo Novum Medium</vt:lpstr>
      <vt:lpstr>Custom Design</vt:lpstr>
      <vt:lpstr>Essential EA Tip: Clean Up Historical Project</vt:lpstr>
      <vt:lpstr>Essential EA Tip: Add mailto in Feedback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Slide Title - 1</dc:title>
  <dc:subject/>
  <dc:creator>Zhao Xiaoqi</dc:creator>
  <cp:keywords/>
  <dc:description/>
  <cp:lastModifiedBy>Zhao Xiaoqi</cp:lastModifiedBy>
  <cp:revision>3</cp:revision>
  <dcterms:created xsi:type="dcterms:W3CDTF">2024-01-02T17:42:07Z</dcterms:created>
  <dcterms:modified xsi:type="dcterms:W3CDTF">2024-05-08T17:12:59Z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2024-01-02T17:43:00Z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ff0af1e1-831f-4dd7-be52-8906be622216</vt:lpwstr>
  </property>
  <property fmtid="{D5CDD505-2E9C-101B-9397-08002B2CF9AE}" pid="9" name="MSIP_Label_bd2ff15f-6ce8-47f3-93ce-f81f88196d24_ContentBits">
    <vt:lpwstr>0</vt:lpwstr>
  </property>
</Properties>
</file>